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67E"/>
    <a:srgbClr val="7030A0"/>
    <a:srgbClr val="01A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>
      <p:cViewPr varScale="1">
        <p:scale>
          <a:sx n="41" d="100"/>
          <a:sy n="41" d="100"/>
        </p:scale>
        <p:origin x="26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781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563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912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957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83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255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307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013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053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299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C54D2044-90A2-4000-A246-FB766E684537}" type="datetimeFigureOut">
              <a:rPr lang="es-AR" smtClean="0"/>
              <a:t>6/9/2018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0F0B57E-FE79-414F-BFA5-969EDB57F6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00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http://www.sagij.org.ar/templates/yoo_avenue/images/background/lilac_rose.jpg"/>
          <p:cNvPicPr>
            <a:picLocks noChangeAspect="1" noChangeArrowheads="1"/>
          </p:cNvPicPr>
          <p:nvPr userDrawn="1"/>
        </p:nvPicPr>
        <p:blipFill rotWithShape="1">
          <a:blip r:embed="rId13" cstate="print"/>
          <a:srcRect t="23777" b="62612"/>
          <a:stretch/>
        </p:blipFill>
        <p:spPr bwMode="auto">
          <a:xfrm>
            <a:off x="-1" y="11506200"/>
            <a:ext cx="6886733" cy="6858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295400"/>
            <a:ext cx="5915025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597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2050" name="Picture 2" descr="Logo SAGIJ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274" y="11630273"/>
            <a:ext cx="1565275" cy="51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26867" y="-4622"/>
            <a:ext cx="6559865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9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7009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4</cp:revision>
  <dcterms:created xsi:type="dcterms:W3CDTF">2018-09-06T12:32:05Z</dcterms:created>
  <dcterms:modified xsi:type="dcterms:W3CDTF">2018-09-06T12:50:35Z</dcterms:modified>
</cp:coreProperties>
</file>